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954" y="-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55000" r="-5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FDA0A-10F6-4E71-8CE2-5569EEA394B0}" type="datetimeFigureOut">
              <a:rPr lang="en-US" smtClean="0"/>
              <a:t>6/24/2010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BE4B5-7E3D-4E32-BCCC-061D448A2D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6858000" cy="18620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15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Oxidation</a:t>
            </a:r>
            <a:endParaRPr lang="en-US" sz="115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123728"/>
            <a:ext cx="6858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bg1"/>
                </a:solidFill>
              </a:rPr>
              <a:t>Aim of Experiment</a:t>
            </a:r>
          </a:p>
          <a:p>
            <a:pPr algn="ctr"/>
            <a:endParaRPr lang="en-US" sz="66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The aim of my experiment is to find out if there are any other liquids to prevent oxidation of fruit other than those with Citric acid.</a:t>
            </a:r>
            <a:endParaRPr lang="en-US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858000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What is Oxidation?</a:t>
            </a:r>
            <a:endParaRPr lang="en-US" sz="6600" dirty="0" smtClean="0">
              <a:solidFill>
                <a:schemeClr val="bg1"/>
              </a:solidFill>
            </a:endParaRPr>
          </a:p>
          <a:p>
            <a:r>
              <a:rPr lang="en-US" sz="6600" dirty="0">
                <a:solidFill>
                  <a:schemeClr val="bg1"/>
                </a:solidFill>
              </a:rPr>
              <a:t>	</a:t>
            </a:r>
            <a:r>
              <a:rPr lang="en-US" sz="2800" dirty="0" smtClean="0">
                <a:solidFill>
                  <a:schemeClr val="bg1"/>
                </a:solidFill>
              </a:rPr>
              <a:t>Oxidation is the interaction between oxygen molecules and the different substances they may come into contact with.</a:t>
            </a:r>
          </a:p>
          <a:p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en-US" sz="2800" dirty="0" smtClean="0">
                <a:solidFill>
                  <a:schemeClr val="bg1"/>
                </a:solidFill>
              </a:rPr>
              <a:t>Oxidation is the loss of at least one electron when two or more substances interact. Those substances may or may not include oxygen.</a:t>
            </a:r>
          </a:p>
          <a:p>
            <a:r>
              <a:rPr lang="en-US" sz="2800" dirty="0">
                <a:solidFill>
                  <a:schemeClr val="bg1"/>
                </a:solidFill>
              </a:rPr>
              <a:t>	</a:t>
            </a:r>
            <a:r>
              <a:rPr lang="en-US" sz="2800" dirty="0" smtClean="0">
                <a:solidFill>
                  <a:schemeClr val="bg1"/>
                </a:solidFill>
              </a:rPr>
              <a:t>Oxidation can be observed all around us. Rusting is a form of oxidation. You may notice a piece of fresh fruit turning brown – That is also oxidation.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6858000" cy="941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Carrying out the experiment</a:t>
            </a:r>
          </a:p>
          <a:p>
            <a:endParaRPr lang="en-US" sz="4400" b="1" dirty="0">
              <a:solidFill>
                <a:schemeClr val="bg1"/>
              </a:solidFill>
            </a:endParaRPr>
          </a:p>
          <a:p>
            <a:r>
              <a:rPr lang="en-US" sz="2800" b="1" dirty="0" smtClean="0">
                <a:solidFill>
                  <a:schemeClr val="bg1"/>
                </a:solidFill>
              </a:rPr>
              <a:t>Steps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Dip the pieces of apple in their respective liquids.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Place the apples on a piece of cloth, in front of the liquids.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Take a video (0 Hours).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At every 1 hour interval, take a video of the apples.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After 5 hours, stop experiment and record results.</a:t>
            </a:r>
          </a:p>
          <a:p>
            <a:pPr marL="342900" indent="-342900">
              <a:buAutoNum type="arabicPeriod"/>
            </a:pPr>
            <a:endParaRPr lang="en-US" sz="2800" b="1" dirty="0">
              <a:solidFill>
                <a:schemeClr val="bg1"/>
              </a:solidFill>
            </a:endParaRPr>
          </a:p>
          <a:p>
            <a:pPr marL="342900" indent="-342900"/>
            <a:endParaRPr lang="en-US" sz="2800" b="1" dirty="0" smtClean="0">
              <a:solidFill>
                <a:schemeClr val="bg1"/>
              </a:solidFill>
            </a:endParaRPr>
          </a:p>
          <a:p>
            <a:pPr marL="342900" indent="-342900"/>
            <a:r>
              <a:rPr lang="en-US" sz="2800" b="1" dirty="0" smtClean="0">
                <a:solidFill>
                  <a:schemeClr val="bg1"/>
                </a:solidFill>
              </a:rPr>
              <a:t>Experiment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4 pieces of apples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4 containers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Tap Water, Milk, Tea and Orange Juice each</a:t>
            </a:r>
          </a:p>
          <a:p>
            <a:pPr marL="342900" indent="-342900">
              <a:buAutoNum type="arabicPeriod"/>
            </a:pPr>
            <a:r>
              <a:rPr lang="en-US" sz="2800" b="1" dirty="0" smtClean="0">
                <a:solidFill>
                  <a:schemeClr val="bg1"/>
                </a:solidFill>
              </a:rPr>
              <a:t>A piece of cloth</a:t>
            </a:r>
          </a:p>
          <a:p>
            <a:pPr marL="342900" indent="-342900"/>
            <a:endParaRPr lang="en-US" sz="14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116</Words>
  <Application>Microsoft Office PowerPoint</Application>
  <PresentationFormat>On-screen Show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aceang</dc:creator>
  <cp:lastModifiedBy>aceang</cp:lastModifiedBy>
  <cp:revision>6</cp:revision>
  <dcterms:created xsi:type="dcterms:W3CDTF">2010-06-24T04:12:54Z</dcterms:created>
  <dcterms:modified xsi:type="dcterms:W3CDTF">2010-06-24T05:08:11Z</dcterms:modified>
</cp:coreProperties>
</file>